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4" r:id="rId13"/>
    <p:sldId id="268" r:id="rId14"/>
    <p:sldId id="269" r:id="rId15"/>
    <p:sldId id="275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38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341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(door middel van aanwijzingen in de tekst) voorspellen hoe het verhaal verder zal gaan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6" descr="Sofie en de pingui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02" y="2298502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‘betekenisvolle zinnen’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  <a:p>
            <a:pPr marL="285750" indent="-285750"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4" y="316630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Taalbeschouwing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14" name="Tekstvak 12"/>
          <p:cNvSpPr txBox="1"/>
          <p:nvPr/>
        </p:nvSpPr>
        <p:spPr>
          <a:xfrm>
            <a:off x="695324" y="107994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87 en 88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3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744" y="1952169"/>
            <a:ext cx="551985" cy="524036"/>
          </a:xfrm>
          <a:prstGeom prst="rect">
            <a:avLst/>
          </a:prstGeom>
        </p:spPr>
      </p:pic>
      <p:pic>
        <p:nvPicPr>
          <p:cNvPr id="21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90151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3388196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344" y="4347501"/>
            <a:ext cx="2569959" cy="16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een tekst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6" descr="Sofie en de pingu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02" y="1990726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460330" y="908050"/>
            <a:ext cx="48292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247649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97 t/m 102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Woordrijtjes les 14 alvast oefenen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50" y="224764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760" y="1418000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760" y="3402408"/>
            <a:ext cx="491660" cy="4667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0330" y="515124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4"/>
          <p:cNvSpPr txBox="1"/>
          <p:nvPr/>
        </p:nvSpPr>
        <p:spPr>
          <a:xfrm>
            <a:off x="5016000" y="515124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Drie onderwerpen van de pinguïn 	uitkiezen voor de spreekbeurt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Knallende afsluiting bedenken</a:t>
            </a:r>
          </a:p>
        </p:txBody>
      </p:sp>
    </p:spTree>
    <p:extLst>
      <p:ext uri="{BB962C8B-B14F-4D97-AF65-F5344CB8AC3E}">
        <p14:creationId xmlns:p14="http://schemas.microsoft.com/office/powerpoint/2010/main" val="360206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709" y="2592710"/>
            <a:ext cx="4314712" cy="28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opzet maken voor het geven van een spreekbeurt over pinguïns.</a:t>
            </a:r>
          </a:p>
        </p:txBody>
      </p:sp>
      <p:pic>
        <p:nvPicPr>
          <p:cNvPr id="14" name="Afbeelding 6" descr="Sofie en de pingui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02" y="1990726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88423" y="62925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012919" y="4326952"/>
            <a:ext cx="2578128" cy="2065807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390402" y="1067190"/>
            <a:ext cx="59571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103 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107,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bekijk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Inleiding spreekbeurt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les 15 in werkschrift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erbij maken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390404" y="4051826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4"/>
          <p:cNvSpPr txBox="1"/>
          <p:nvPr/>
        </p:nvSpPr>
        <p:spPr>
          <a:xfrm>
            <a:off x="390404" y="4427565"/>
            <a:ext cx="595717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Kladversie bespreken	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Afvinklijst les 15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Inleiding netjes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</p:txBody>
      </p:sp>
      <p:sp>
        <p:nvSpPr>
          <p:cNvPr id="21" name="Tekstvak 16"/>
          <p:cNvSpPr txBox="1"/>
          <p:nvPr/>
        </p:nvSpPr>
        <p:spPr>
          <a:xfrm>
            <a:off x="6787476" y="629259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787476" y="1061641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10" y="290088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9" y="5842521"/>
            <a:ext cx="551985" cy="524036"/>
          </a:xfrm>
          <a:prstGeom prst="rect">
            <a:avLst/>
          </a:prstGeom>
        </p:spPr>
      </p:pic>
      <p:pic>
        <p:nvPicPr>
          <p:cNvPr id="2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366" y="17046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0" y="1896505"/>
            <a:ext cx="5594163" cy="346734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bedrijf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bank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beroven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reclame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schilderen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collega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richel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wiebelen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composthoop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zendertje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gips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sticker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313" y="2820907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2427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54366" y="1150629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71 t/m 77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76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5388" y="1150629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6865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maatje &amp; team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68086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groep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206" y="3756329"/>
            <a:ext cx="3415587" cy="22342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57" y="174997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91" y="183174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833" y="3107989"/>
            <a:ext cx="3779429" cy="24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(door middel van aanwijzingen in de tekst) voorspellen hoe het verhaal verder zal gaan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Afbeelding 6" descr="Sofie en de pingu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02" y="2307038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78 t/m 85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1235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2687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voorspellen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344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809" y="4265227"/>
            <a:ext cx="3346382" cy="218902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758825" y="109512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 83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2344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1668176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441" y="369323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(door middel van aanwijzingen in de tekst) voorspellen hoe het verhaal verder zal gaan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6" descr="Sofie en de pingu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02" y="2298502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28532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86 t/m 97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614" y="3964320"/>
            <a:ext cx="2498889" cy="2226454"/>
          </a:xfrm>
          <a:prstGeom prst="rect">
            <a:avLst/>
          </a:prstGeom>
        </p:spPr>
      </p:pic>
      <p:sp>
        <p:nvSpPr>
          <p:cNvPr id="17" name="Tekstvak 9"/>
          <p:cNvSpPr txBox="1"/>
          <p:nvPr/>
        </p:nvSpPr>
        <p:spPr>
          <a:xfrm>
            <a:off x="696000" y="228532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18" y="320351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2501</TotalTime>
  <Words>924</Words>
  <Application>Microsoft Office PowerPoint</Application>
  <PresentationFormat>Widescreen</PresentationFormat>
  <Paragraphs>247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186</cp:revision>
  <dcterms:created xsi:type="dcterms:W3CDTF">2017-07-26T14:05:48Z</dcterms:created>
  <dcterms:modified xsi:type="dcterms:W3CDTF">2022-08-03T13:33:28Z</dcterms:modified>
</cp:coreProperties>
</file>